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5C8F68-7D44-414D-8BAF-A7681E209570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46EFC84-DA28-4A4F-88F1-B0E93528A00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391044"/>
            <a:ext cx="2771772" cy="175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любить Родину, надо знать, за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её любить, надо знать её историю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героев и их великие подвиги.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дав ребенку эти знания, мы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можем создать необходимые условия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преемственности духовной связи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поколений, воспитания в каждом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ребенке патриота и гражданина.</a:t>
            </a:r>
          </a:p>
          <a:p>
            <a:pPr algn="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С.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Лихачев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 дошкольников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4876" y="1785926"/>
            <a:ext cx="4000528" cy="3357586"/>
            <a:chOff x="0" y="-1"/>
            <a:chExt cx="8431839" cy="6694058"/>
          </a:xfrm>
        </p:grpSpPr>
        <p:pic>
          <p:nvPicPr>
            <p:cNvPr id="6" name="Рисунок 5" descr="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3714744" cy="2999483"/>
            </a:xfrm>
            <a:prstGeom prst="rect">
              <a:avLst/>
            </a:prstGeom>
          </p:spPr>
        </p:pic>
        <p:pic>
          <p:nvPicPr>
            <p:cNvPr id="7" name="Рисунок 6" descr="1b0f9df3f5b94b1271154033738a20d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66500">
              <a:off x="5825403" y="2639394"/>
              <a:ext cx="2606436" cy="3841064"/>
            </a:xfrm>
            <a:prstGeom prst="rect">
              <a:avLst/>
            </a:prstGeom>
          </p:spPr>
        </p:pic>
        <p:pic>
          <p:nvPicPr>
            <p:cNvPr id="8" name="Рисунок 7" descr="novyj-federalnyj-zakon-ob-obrazovanii-v-rossijskoj-federaci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4451" y="1142984"/>
              <a:ext cx="2863099" cy="3899163"/>
            </a:xfrm>
            <a:prstGeom prst="rect">
              <a:avLst/>
            </a:prstGeom>
          </p:spPr>
        </p:pic>
        <p:pic>
          <p:nvPicPr>
            <p:cNvPr id="9" name="Рисунок 8" descr="0019-019-Podpisan-Prezidentom-RF-13-marta-1995-god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189141">
              <a:off x="1718068" y="2350657"/>
              <a:ext cx="3009900" cy="4343400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 по патриотическому воспитанию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00552" cy="4619644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Конституция Российской Федерации.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программа «Патриотическое воспитание граждан Российской Федерации на 2011–2015 годы», утверждённой Правительством РФ от 5.10.2010 г., ориентированная на все социальные слои и возрастные группы граждан России, программа определяет основные пути развития системы патриотического воспитания, обосновывает его содержание в современных условиях, намечает пути и механизмы реализации программы.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«О днях воинской славы и памятных датах России» (с изменениями и дополнениями) от 13 марта 1995 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4572000" y="1500174"/>
            <a:ext cx="4143462" cy="4000528"/>
            <a:chOff x="49571" y="0"/>
            <a:chExt cx="8594454" cy="6858000"/>
          </a:xfrm>
        </p:grpSpPr>
        <p:pic>
          <p:nvPicPr>
            <p:cNvPr id="14" name="Рисунок 13" descr="zakon.jpg"/>
            <p:cNvPicPr>
              <a:picLocks noChangeAspect="1"/>
            </p:cNvPicPr>
            <p:nvPr/>
          </p:nvPicPr>
          <p:blipFill>
            <a:blip r:embed="rId2"/>
            <a:srcRect l="4478" t="11611" r="4460" b="7856"/>
            <a:stretch>
              <a:fillRect/>
            </a:stretch>
          </p:blipFill>
          <p:spPr>
            <a:xfrm>
              <a:off x="2143108" y="3929042"/>
              <a:ext cx="4357718" cy="2928958"/>
            </a:xfrm>
            <a:prstGeom prst="rect">
              <a:avLst/>
            </a:prstGeom>
          </p:spPr>
        </p:pic>
        <p:pic>
          <p:nvPicPr>
            <p:cNvPr id="15" name="Рисунок 14" descr="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852" y="0"/>
              <a:ext cx="5072065" cy="4095456"/>
            </a:xfrm>
            <a:prstGeom prst="rect">
              <a:avLst/>
            </a:prstGeom>
          </p:spPr>
        </p:pic>
        <p:pic>
          <p:nvPicPr>
            <p:cNvPr id="16" name="Рисунок 15" descr="0019-019-Podpisan-Prezidentom-RF-13-marta-1995-god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7809">
              <a:off x="5226488" y="371027"/>
              <a:ext cx="2661167" cy="3840166"/>
            </a:xfrm>
            <a:prstGeom prst="rect">
              <a:avLst/>
            </a:prstGeom>
          </p:spPr>
        </p:pic>
        <p:pic>
          <p:nvPicPr>
            <p:cNvPr id="17" name="Рисунок 16" descr="1b0f9df3f5b94b1271154033738a20d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409037">
              <a:off x="6186065" y="2861520"/>
              <a:ext cx="2457960" cy="3622256"/>
            </a:xfrm>
            <a:prstGeom prst="rect">
              <a:avLst/>
            </a:prstGeom>
          </p:spPr>
        </p:pic>
        <p:pic>
          <p:nvPicPr>
            <p:cNvPr id="18" name="Рисунок 17" descr="novyj-federalnyj-zakon-ob-obrazovanii-v-rossijskoj-federacii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303380">
              <a:off x="49571" y="1746986"/>
              <a:ext cx="2948023" cy="4014817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 по патриотическому воспитанию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71990" cy="4691082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 «Об увековечении Победы советского народа в Великой Отечественной войне 1941-1945 гг.» (с изменениями и дополнениями) от 19 мая 1995г.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«О внесении изменений в Закон Российской Федерации "Об увековечении памяти погибших при защите Отечества"» от 5 апреля 2013 г.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доктрина образования в Российской Федерации.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Концепция патриотического воспитания граждан Российской Федерации, разработка которой обусловлена необходимостью выполнения Государственной программы «Патриотическое воспитание граждан Российской Федерации на 2011–2015 годы»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9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6096000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Патриотизм Древней Руси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любовь к Родине, к земле, где родился и вырос, гордость за исторические свершения народа;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привязанности к родной земле, языку, традициям;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выдвижение отдельной личности как цели воспитания, воспитание веры в победу, в непобедимость богатырей русских.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Важное место в народной педагогике России занимали пословицы и поговорки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Содержимое 4" descr="Shiel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247056"/>
            <a:ext cx="4202114" cy="3250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L381383.JPG"/>
          <p:cNvPicPr>
            <a:picLocks noChangeAspect="1"/>
          </p:cNvPicPr>
          <p:nvPr/>
        </p:nvPicPr>
        <p:blipFill>
          <a:blip r:embed="rId2"/>
          <a:srcRect t="26531" r="36830"/>
          <a:stretch>
            <a:fillRect/>
          </a:stretch>
        </p:blipFill>
        <p:spPr>
          <a:xfrm>
            <a:off x="5072066" y="0"/>
            <a:ext cx="3929058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SL381370.JPG"/>
          <p:cNvPicPr>
            <a:picLocks noChangeAspect="1"/>
          </p:cNvPicPr>
          <p:nvPr/>
        </p:nvPicPr>
        <p:blipFill>
          <a:blip r:embed="rId3"/>
          <a:srcRect l="25345" t="21939"/>
          <a:stretch>
            <a:fillRect/>
          </a:stretch>
        </p:blipFill>
        <p:spPr>
          <a:xfrm>
            <a:off x="428596" y="2500306"/>
            <a:ext cx="4643438" cy="3643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развивающей среды по гражданско-патриотическому воспитанию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патриотического воспитания</a:t>
            </a:r>
            <a:endParaRPr lang="ru-RU" dirty="0"/>
          </a:p>
        </p:txBody>
      </p:sp>
      <p:pic>
        <p:nvPicPr>
          <p:cNvPr id="10" name="Рисунок 9" descr="SL381384.JPG"/>
          <p:cNvPicPr>
            <a:picLocks noChangeAspect="1"/>
          </p:cNvPicPr>
          <p:nvPr/>
        </p:nvPicPr>
        <p:blipFill>
          <a:blip r:embed="rId4"/>
          <a:srcRect b="66875"/>
          <a:stretch>
            <a:fillRect/>
          </a:stretch>
        </p:blipFill>
        <p:spPr>
          <a:xfrm>
            <a:off x="4572000" y="3465058"/>
            <a:ext cx="4572000" cy="339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ни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0"/>
            <a:ext cx="5818128" cy="4367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SL381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4857752" cy="364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L3813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2500306"/>
            <a:ext cx="6219825" cy="466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Тематические занятия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патриотического воспитания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L380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5334005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SL381284.JPG"/>
          <p:cNvPicPr>
            <a:picLocks noChangeAspect="1"/>
          </p:cNvPicPr>
          <p:nvPr/>
        </p:nvPicPr>
        <p:blipFill>
          <a:blip r:embed="rId3" cstate="print"/>
          <a:srcRect b="6817"/>
          <a:stretch>
            <a:fillRect/>
          </a:stretch>
        </p:blipFill>
        <p:spPr>
          <a:xfrm>
            <a:off x="0" y="3429000"/>
            <a:ext cx="4191029" cy="2928982"/>
          </a:xfrm>
          <a:prstGeom prst="ellipse">
            <a:avLst/>
          </a:prstGeom>
          <a:ln w="28575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патриотического воспитания</a:t>
            </a:r>
            <a:endParaRPr lang="ru-RU" dirty="0"/>
          </a:p>
        </p:txBody>
      </p:sp>
      <p:pic>
        <p:nvPicPr>
          <p:cNvPr id="7" name="Рисунок 6" descr="SL38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643182"/>
            <a:ext cx="4476750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381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518298"/>
            <a:ext cx="4714876" cy="3536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Снимок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472828" cy="3714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SL380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36190"/>
            <a:ext cx="4295746" cy="3221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SL3804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456033" y="526853"/>
            <a:ext cx="4214819" cy="3161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Взаимодействие с социумом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патриотического воспитания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Пожарская Галина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L3805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высшей квалификационной категории МБДОУ «Ромодановский детский сад комбинированного вида»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196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Патриотическое воспитание дошкольников</vt:lpstr>
      <vt:lpstr>Документы по патриотическому воспитанию</vt:lpstr>
      <vt:lpstr>Документы по патриотическому воспитанию</vt:lpstr>
      <vt:lpstr>Патриотизм Древней Руси</vt:lpstr>
      <vt:lpstr>Формы патриотического воспитания</vt:lpstr>
      <vt:lpstr>Формы патриотического воспитания</vt:lpstr>
      <vt:lpstr>Формы патриотического воспитания</vt:lpstr>
      <vt:lpstr>Формы патриотического воспитания</vt:lpstr>
      <vt:lpstr>Пожарская Галина Александровна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дошкольников</dc:title>
  <dc:creator>TomilinaOlgaEvgen'ev</dc:creator>
  <cp:lastModifiedBy>Админ</cp:lastModifiedBy>
  <cp:revision>14</cp:revision>
  <dcterms:created xsi:type="dcterms:W3CDTF">2015-04-19T09:48:18Z</dcterms:created>
  <dcterms:modified xsi:type="dcterms:W3CDTF">2015-04-26T07:17:17Z</dcterms:modified>
</cp:coreProperties>
</file>